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  <p:sldId id="264" r:id="rId10"/>
    <p:sldId id="266" r:id="rId11"/>
    <p:sldId id="265" r:id="rId12"/>
    <p:sldId id="268" r:id="rId13"/>
    <p:sldId id="269" r:id="rId14"/>
    <p:sldId id="270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6C54"/>
    <a:srgbClr val="6C6C6C"/>
    <a:srgbClr val="727272"/>
    <a:srgbClr val="9E9E9E"/>
    <a:srgbClr val="C55A11"/>
    <a:srgbClr val="FFA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10" d="100"/>
          <a:sy n="110" d="100"/>
        </p:scale>
        <p:origin x="-360" y="-5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2B37C-955C-4474-A8C6-66DE2350FE2E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C2039-02B5-44C6-9165-F477D93BF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75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DE2B8-4983-4D5B-B130-1CD55EDD3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ADBB5C-F356-4E2E-8321-64A440897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61A889-8ADA-46C5-9B53-A0A3D6B6C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5B3811-F168-4601-B0A6-8674AF51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4CAF28-552E-42E9-BD86-09766EA4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2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4E3B7-0218-4F1F-981C-079266045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5F9D9A-E6B9-4E5D-BC68-EDCF80DAB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D9060-D72E-48D1-AD82-AE65A86D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B23F60-579F-42D5-9425-B857BB6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7E68CB-3513-473B-9B32-F3827F1A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3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E3729F9-BDB8-4907-8DC2-4881A6969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B04C64-20A8-4814-92EF-2AB624EC0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2749A6-A2B1-4BA8-A3D0-1FB1D24DF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78930D-8430-4708-9E07-DA4DA6A6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5AF5B2-A6D5-435F-8D66-49FCAAEC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0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F3DF46-A208-4070-8FAD-0C4CF8FAA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D1B0B1-700B-4818-AFAC-E5915F457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1B1EBF-36AF-4483-BFEA-94FC845E5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052D0BA-B1E0-4D82-9428-14D4B8F0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701ABF-6D72-4ADE-AA65-9BE02433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2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4AE44-484A-4719-B6B7-0E8625BB2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2B008EF-5F80-4B66-A653-5731B92EA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9648BB-B1E4-42DC-AE18-92EB8DE11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7399A9-834B-4482-AC61-41EAF4C9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99A093-891A-408C-BB85-D18E3AB7F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67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AA7995-ABD7-4A40-AD47-0DDDAAF7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17057A-DCB2-4A94-87AA-ECC430EED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505E624-716F-465C-A5B7-8B9D3F10E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A38274-1689-404C-BD08-4F9CB022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5E9AA0-9F91-4BDD-8204-9DF29AC4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0B604F0-B40F-4913-8B79-3E785A80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1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4C083E-98B7-4A52-8335-F29FF193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9CB197-13AD-40FA-BCD8-B8EC46ABC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8605102-C058-4456-B6D4-FEDCFBB3F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E6654E-713D-4B62-97BF-6D45496EA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E6450D9-29F2-4209-A075-6F5F8F1FA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92225BA-5BDC-4CC7-B7A2-7BEC5033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4C1BE4-83F3-486A-B9E4-6E6E6CB2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C7162F-2D28-407A-8257-6AFDC3E8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9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AD40C-CB15-4736-87CB-C4276104A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042954-F061-4F00-995B-738FEC0F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A02E458-DC81-416A-A231-A6B80653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109485-8687-4F70-9CF1-60CBED3DF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9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9AE83A-92CC-468D-BEB9-3BD34FCB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992635-C87E-4F77-9956-DC446851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7FF28B-38F1-49F7-BAC5-4BF2808E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B3D613-AFB9-4433-B7DC-3D850163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1D3E7F-C29E-4C16-82C8-130F28460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0FE869F-16D9-4F6C-BFC9-9EA510716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E245B3-0D10-44FF-8578-6DB6D7B75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FBA446E-E25E-43B7-8837-E914FD03B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43C4D2-393F-4C09-8E8C-8D697329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85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F15CA-6A61-4E5B-A978-9CC4ECF4F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5AA9220-13C8-403F-95C4-BA7AB99AF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3EDCBB-B608-4726-BF17-0C5822BC3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3CF321-D9D7-4737-AD50-F11AC534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3C3A33-B40D-4695-B192-9EF2D1EA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1C5011-A00E-41A4-91F5-10D044A0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5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4C241-C078-4C51-A4EB-81556818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34FACD-AF82-4823-9B92-75350CB8C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186BE2-C3AC-4DBF-A963-E5CE415EB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3A9F6-373F-403C-A1CA-5CB2F7EC4875}" type="datetimeFigureOut">
              <a:rPr lang="en-US" smtClean="0"/>
              <a:t>11/25/2018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8AB8D2-AD84-4AA8-BBD2-622DB5CE6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203D00-5A54-4092-A9DA-61DCE94B1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7BC9D-03A4-4604-ADB7-AA08EB3FC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91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F4E22D-10F4-49D5-950E-EBFDA1EA972F}"/>
              </a:ext>
            </a:extLst>
          </p:cNvPr>
          <p:cNvSpPr txBox="1"/>
          <p:nvPr/>
        </p:nvSpPr>
        <p:spPr>
          <a:xfrm>
            <a:off x="0" y="1166842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dirty="0">
                <a:solidFill>
                  <a:srgbClr val="976C54"/>
                </a:solidFill>
                <a:latin typeface="AnnaITC [RUS by me]" panose="02000506030000020004" pitchFamily="2" charset="-52"/>
              </a:rPr>
              <a:t>Мотивирующий</a:t>
            </a:r>
          </a:p>
          <a:p>
            <a:pPr algn="ctr"/>
            <a:r>
              <a:rPr lang="ru-RU" sz="9600" dirty="0">
                <a:solidFill>
                  <a:srgbClr val="976C54"/>
                </a:solidFill>
                <a:latin typeface="AnnaITC [RUS by me]" panose="02000506030000020004" pitchFamily="2" charset="-52"/>
              </a:rPr>
              <a:t>Демотиватор</a:t>
            </a:r>
          </a:p>
          <a:p>
            <a:pPr algn="ctr"/>
            <a:r>
              <a:rPr lang="ru-RU" sz="9600" dirty="0">
                <a:solidFill>
                  <a:srgbClr val="976C54"/>
                </a:solidFill>
                <a:latin typeface="AnnaITC [RUS by me]" panose="02000506030000020004" pitchFamily="2" charset="-52"/>
              </a:rPr>
              <a:t>курения</a:t>
            </a:r>
            <a:endParaRPr lang="en-US" sz="9600" dirty="0">
              <a:solidFill>
                <a:srgbClr val="976C54"/>
              </a:solidFill>
              <a:latin typeface="AnnaITC [RUS by me]" panose="02000506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99415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0448DB-ECBA-4DB5-8C2F-EB02B99CC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6" t="19501" r="54648" b="7844"/>
          <a:stretch/>
        </p:blipFill>
        <p:spPr>
          <a:xfrm>
            <a:off x="4111602" y="238324"/>
            <a:ext cx="3966883" cy="62458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3123-59F9-4336-B061-D95EAB5ED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3" t="19501" r="54649" b="7844"/>
          <a:stretch/>
        </p:blipFill>
        <p:spPr>
          <a:xfrm>
            <a:off x="4167637" y="238324"/>
            <a:ext cx="3948948" cy="6245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54EF9-1B74-412D-940A-7290C6ED4563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Профиль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E7270-24E5-4B8F-BE38-5D1826710606}"/>
              </a:ext>
            </a:extLst>
          </p:cNvPr>
          <p:cNvSpPr txBox="1"/>
          <p:nvPr/>
        </p:nvSpPr>
        <p:spPr>
          <a:xfrm>
            <a:off x="4280926" y="1512369"/>
            <a:ext cx="37223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Кто-то умный сказал: «Курение полезно для окружающей среды, потому что оно убивает людей...»</a:t>
            </a:r>
          </a:p>
          <a:p>
            <a:pPr algn="ctr"/>
            <a:endParaRPr lang="ru-RU" b="1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algn="ctr"/>
            <a:endParaRPr lang="ru-RU" b="1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Ты проживёшь на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algn="ctr"/>
            <a:r>
              <a:rPr lang="ru-RU" sz="2800" dirty="0">
                <a:latin typeface="Anonymous Pro" panose="02060609030202000504" pitchFamily="49" charset="0"/>
                <a:ea typeface="Anonymous Pro" panose="02060609030202000504" pitchFamily="49" charset="0"/>
              </a:rPr>
              <a:t>78 дней</a:t>
            </a:r>
          </a:p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меньше.</a:t>
            </a:r>
          </a:p>
          <a:p>
            <a:pPr algn="ctr"/>
            <a:endParaRPr lang="ru-RU" b="1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6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354EF9-1B74-412D-940A-7290C6ED4563}"/>
              </a:ext>
            </a:extLst>
          </p:cNvPr>
          <p:cNvSpPr txBox="1"/>
          <p:nvPr/>
        </p:nvSpPr>
        <p:spPr>
          <a:xfrm>
            <a:off x="2351275" y="674860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Профиль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D10B9E7-F6A3-432C-ADD7-25BC703B4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13" t="19114" r="54930" b="8018"/>
          <a:stretch/>
        </p:blipFill>
        <p:spPr>
          <a:xfrm>
            <a:off x="347942" y="385950"/>
            <a:ext cx="3827915" cy="62367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C781A2-17AF-4278-ABA3-EE05218415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5" t="18956" r="54982" b="8410"/>
          <a:stretch/>
        </p:blipFill>
        <p:spPr>
          <a:xfrm>
            <a:off x="4296664" y="385950"/>
            <a:ext cx="3780314" cy="6182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6B988-2EDE-4764-A707-6F5758927132}"/>
              </a:ext>
            </a:extLst>
          </p:cNvPr>
          <p:cNvSpPr txBox="1"/>
          <p:nvPr/>
        </p:nvSpPr>
        <p:spPr>
          <a:xfrm>
            <a:off x="463888" y="769203"/>
            <a:ext cx="3659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Курилка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C82AE-CE5C-41A5-A580-1A5881660CF9}"/>
              </a:ext>
            </a:extLst>
          </p:cNvPr>
          <p:cNvSpPr txBox="1"/>
          <p:nvPr/>
        </p:nvSpPr>
        <p:spPr>
          <a:xfrm>
            <a:off x="4397260" y="769202"/>
            <a:ext cx="365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Курилка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9AF2385-E1F9-4B0A-BCA8-9CBBE628AD6A}"/>
              </a:ext>
            </a:extLst>
          </p:cNvPr>
          <p:cNvSpPr/>
          <p:nvPr/>
        </p:nvSpPr>
        <p:spPr>
          <a:xfrm>
            <a:off x="1847201" y="845325"/>
            <a:ext cx="1823955" cy="33303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C6C6C"/>
                </a:solidFill>
              </a:rPr>
              <a:t>Барановичи</a:t>
            </a:r>
            <a:endParaRPr lang="en-US" dirty="0">
              <a:solidFill>
                <a:srgbClr val="6C6C6C"/>
              </a:solidFill>
            </a:endParaRPr>
          </a:p>
        </p:txBody>
      </p:sp>
      <p:sp>
        <p:nvSpPr>
          <p:cNvPr id="14" name="Стрелка: шеврон 13">
            <a:extLst>
              <a:ext uri="{FF2B5EF4-FFF2-40B4-BE49-F238E27FC236}">
                <a16:creationId xmlns:a16="http://schemas.microsoft.com/office/drawing/2014/main" id="{EE0BBDA8-3A6C-4546-AF2A-552F6627500B}"/>
              </a:ext>
            </a:extLst>
          </p:cNvPr>
          <p:cNvSpPr/>
          <p:nvPr/>
        </p:nvSpPr>
        <p:spPr>
          <a:xfrm rot="5400000">
            <a:off x="3809008" y="944207"/>
            <a:ext cx="134353" cy="168442"/>
          </a:xfrm>
          <a:prstGeom prst="chevron">
            <a:avLst/>
          </a:prstGeom>
          <a:solidFill>
            <a:schemeClr val="bg1"/>
          </a:solidFill>
          <a:ln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25EC81ED-28AC-4B6C-B0F1-462E003616B6}"/>
              </a:ext>
            </a:extLst>
          </p:cNvPr>
          <p:cNvSpPr/>
          <p:nvPr/>
        </p:nvSpPr>
        <p:spPr>
          <a:xfrm>
            <a:off x="5775511" y="850663"/>
            <a:ext cx="1823955" cy="333033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6C6C6C"/>
                </a:solidFill>
              </a:rPr>
              <a:t>Барановичи</a:t>
            </a:r>
            <a:endParaRPr lang="en-US" dirty="0">
              <a:solidFill>
                <a:srgbClr val="6C6C6C"/>
              </a:solidFill>
            </a:endParaRPr>
          </a:p>
        </p:txBody>
      </p:sp>
      <p:sp>
        <p:nvSpPr>
          <p:cNvPr id="16" name="Стрелка: шеврон 15">
            <a:extLst>
              <a:ext uri="{FF2B5EF4-FFF2-40B4-BE49-F238E27FC236}">
                <a16:creationId xmlns:a16="http://schemas.microsoft.com/office/drawing/2014/main" id="{C1D50D6D-CCCB-4EEA-9A7B-D20E91B72A89}"/>
              </a:ext>
            </a:extLst>
          </p:cNvPr>
          <p:cNvSpPr/>
          <p:nvPr/>
        </p:nvSpPr>
        <p:spPr>
          <a:xfrm rot="5400000">
            <a:off x="7737318" y="949545"/>
            <a:ext cx="134353" cy="168442"/>
          </a:xfrm>
          <a:prstGeom prst="chevron">
            <a:avLst/>
          </a:prstGeom>
          <a:solidFill>
            <a:schemeClr val="bg1"/>
          </a:solidFill>
          <a:ln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4AB29F-3AD5-4F31-9C84-02458455A4B3}"/>
              </a:ext>
            </a:extLst>
          </p:cNvPr>
          <p:cNvSpPr txBox="1"/>
          <p:nvPr/>
        </p:nvSpPr>
        <p:spPr>
          <a:xfrm>
            <a:off x="8401722" y="2815338"/>
            <a:ext cx="3442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>
                <a:solidFill>
                  <a:srgbClr val="976C54"/>
                </a:solidFill>
                <a:latin typeface="AnnaITC [RUS by me]" panose="02000506030000020004" pitchFamily="2" charset="-52"/>
              </a:rPr>
              <a:t>ФУНКЦИИ</a:t>
            </a:r>
            <a:endParaRPr lang="en-US" sz="8000" dirty="0">
              <a:solidFill>
                <a:srgbClr val="976C54"/>
              </a:solidFill>
              <a:latin typeface="AnnaITC [RUS by me]" panose="02000506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84199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9A03D3-DFA2-4F52-A37E-7EAC8A8AA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3" t="19501" r="54649" b="7844"/>
          <a:stretch/>
        </p:blipFill>
        <p:spPr>
          <a:xfrm>
            <a:off x="4129537" y="238324"/>
            <a:ext cx="3948948" cy="62458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E9A023-2398-4499-88BF-114AC49F8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144" y="1104997"/>
            <a:ext cx="3742253" cy="2986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9E2DA-D701-4C82-B6AE-FAEA73018D6B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Карта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77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9A03D3-DFA2-4F52-A37E-7EAC8A8AA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3" t="19501" r="54649" b="7844"/>
          <a:stretch/>
        </p:blipFill>
        <p:spPr>
          <a:xfrm>
            <a:off x="4129537" y="238324"/>
            <a:ext cx="3948948" cy="6245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9E2DA-D701-4C82-B6AE-FAEA73018D6B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Карта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42FB00-2E98-4FB4-85A1-4F4557CA5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3" y="1111168"/>
            <a:ext cx="3716226" cy="363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9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9A03D3-DFA2-4F52-A37E-7EAC8A8AA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3" t="19501" r="54649" b="7844"/>
          <a:stretch/>
        </p:blipFill>
        <p:spPr>
          <a:xfrm>
            <a:off x="4129537" y="238324"/>
            <a:ext cx="3948948" cy="6245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9E2DA-D701-4C82-B6AE-FAEA73018D6B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Карта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D44C68-A1AB-4AD6-8B22-2ECC2497D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863" y="1118129"/>
            <a:ext cx="3722370" cy="32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9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F4E22D-10F4-49D5-950E-EBFDA1EA972F}"/>
              </a:ext>
            </a:extLst>
          </p:cNvPr>
          <p:cNvSpPr txBox="1"/>
          <p:nvPr/>
        </p:nvSpPr>
        <p:spPr>
          <a:xfrm>
            <a:off x="0" y="1905506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9600" dirty="0">
                <a:solidFill>
                  <a:srgbClr val="976C54"/>
                </a:solidFill>
                <a:latin typeface="AnnaITC [RUS by me]" panose="02000506030000020004" pitchFamily="2" charset="-52"/>
              </a:rPr>
              <a:t>Курите</a:t>
            </a:r>
          </a:p>
          <a:p>
            <a:pPr algn="ctr"/>
            <a:r>
              <a:rPr lang="ru-RU" sz="9600" dirty="0">
                <a:solidFill>
                  <a:srgbClr val="976C54"/>
                </a:solidFill>
                <a:latin typeface="AnnaITC [RUS by me]" panose="02000506030000020004" pitchFamily="2" charset="-52"/>
              </a:rPr>
              <a:t>На здоровье!</a:t>
            </a:r>
            <a:endParaRPr lang="en-US" sz="9600" dirty="0">
              <a:solidFill>
                <a:srgbClr val="976C54"/>
              </a:solidFill>
              <a:latin typeface="AnnaITC [RUS by me]" panose="02000506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8763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7B2A74-C147-4394-ACF6-926689545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924" y="0"/>
            <a:ext cx="7146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2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83F35C-FF34-4153-8D6F-616815AB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609040-3D59-4AFC-A6DF-B89A446F5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87D735-9256-4245-A8C3-4A26C6FF9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9" t="19345" r="54559" b="7909"/>
          <a:stretch/>
        </p:blipFill>
        <p:spPr>
          <a:xfrm>
            <a:off x="4074459" y="219335"/>
            <a:ext cx="4043082" cy="64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5CE90E-2EA4-43BE-AE4B-E6509FE5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36" y="238324"/>
            <a:ext cx="3931023" cy="62927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892D89-E3E4-4254-8399-359DADB7A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DC1536AB-37D1-41FC-ABFB-EB3226F6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04" y="1829798"/>
            <a:ext cx="1857717" cy="4119671"/>
          </a:xfr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215D6CF-5BCD-48CB-9495-83E45FAEEA89}"/>
              </a:ext>
            </a:extLst>
          </p:cNvPr>
          <p:cNvSpPr/>
          <p:nvPr/>
        </p:nvSpPr>
        <p:spPr>
          <a:xfrm>
            <a:off x="6050765" y="4611850"/>
            <a:ext cx="1905468" cy="1337619"/>
          </a:xfrm>
          <a:prstGeom prst="rect">
            <a:avLst/>
          </a:prstGeom>
          <a:solidFill>
            <a:srgbClr val="FFAC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Anonymous Pro" panose="02060609030202000504" pitchFamily="49" charset="0"/>
                <a:ea typeface="Anonymous Pro" panose="02060609030202000504" pitchFamily="49" charset="0"/>
              </a:rPr>
              <a:t>Далее</a:t>
            </a:r>
            <a:endParaRPr lang="en-US" sz="360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D73803-6BD6-45C4-9E30-6B7EA81BF309}"/>
              </a:ext>
            </a:extLst>
          </p:cNvPr>
          <p:cNvSpPr txBox="1"/>
          <p:nvPr/>
        </p:nvSpPr>
        <p:spPr>
          <a:xfrm>
            <a:off x="4850296" y="1336855"/>
            <a:ext cx="60032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Имя</a:t>
            </a:r>
            <a:endParaRPr lang="en-US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EFFC0-28BA-4AC2-8763-F576C7DCE443}"/>
              </a:ext>
            </a:extLst>
          </p:cNvPr>
          <p:cNvSpPr txBox="1"/>
          <p:nvPr/>
        </p:nvSpPr>
        <p:spPr>
          <a:xfrm>
            <a:off x="5448342" y="1336855"/>
            <a:ext cx="19204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9DA8A-5791-4CB5-81CB-8AEF32CD3712}"/>
              </a:ext>
            </a:extLst>
          </p:cNvPr>
          <p:cNvSpPr txBox="1"/>
          <p:nvPr/>
        </p:nvSpPr>
        <p:spPr>
          <a:xfrm>
            <a:off x="5949867" y="1795791"/>
            <a:ext cx="1888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spc="-150" dirty="0">
                <a:latin typeface="Anonymous Pro" panose="02060609030202000504" pitchFamily="49" charset="0"/>
                <a:ea typeface="Anonymous Pro" panose="02060609030202000504" pitchFamily="49" charset="0"/>
              </a:rPr>
              <a:t>Сколько ты куришь?</a:t>
            </a:r>
            <a:endParaRPr lang="en-US" sz="1600" spc="-1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B1CAB-CC0D-4714-8F38-024F79FB4B4B}"/>
              </a:ext>
            </a:extLst>
          </p:cNvPr>
          <p:cNvSpPr txBox="1"/>
          <p:nvPr/>
        </p:nvSpPr>
        <p:spPr>
          <a:xfrm>
            <a:off x="5955424" y="2263665"/>
            <a:ext cx="555735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Лет</a:t>
            </a:r>
            <a:endParaRPr lang="en-US" sz="1600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75D37F-6065-4E3E-B9FB-44CC8B5BAB77}"/>
              </a:ext>
            </a:extLst>
          </p:cNvPr>
          <p:cNvSpPr txBox="1"/>
          <p:nvPr/>
        </p:nvSpPr>
        <p:spPr>
          <a:xfrm>
            <a:off x="6463749" y="2263665"/>
            <a:ext cx="11825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785A9-22E0-406E-B902-206EC308BE3E}"/>
              </a:ext>
            </a:extLst>
          </p:cNvPr>
          <p:cNvSpPr txBox="1"/>
          <p:nvPr/>
        </p:nvSpPr>
        <p:spPr>
          <a:xfrm>
            <a:off x="5955424" y="2737296"/>
            <a:ext cx="555735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Мес</a:t>
            </a:r>
            <a:endParaRPr lang="en-US" sz="1600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3A40C7-9FB2-471F-8146-3BCEC19054F5}"/>
              </a:ext>
            </a:extLst>
          </p:cNvPr>
          <p:cNvSpPr txBox="1"/>
          <p:nvPr/>
        </p:nvSpPr>
        <p:spPr>
          <a:xfrm>
            <a:off x="6463749" y="2737296"/>
            <a:ext cx="11825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D48A7-C88A-49B8-8C31-407F644C43A2}"/>
              </a:ext>
            </a:extLst>
          </p:cNvPr>
          <p:cNvSpPr txBox="1"/>
          <p:nvPr/>
        </p:nvSpPr>
        <p:spPr>
          <a:xfrm>
            <a:off x="5952218" y="3178867"/>
            <a:ext cx="1888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spc="-150" dirty="0">
                <a:latin typeface="Anonymous Pro" panose="02060609030202000504" pitchFamily="49" charset="0"/>
                <a:ea typeface="Anonymous Pro" panose="02060609030202000504" pitchFamily="49" charset="0"/>
              </a:rPr>
              <a:t>По </a:t>
            </a:r>
            <a:r>
              <a:rPr lang="ru-RU" sz="1600" spc="-150" dirty="0" err="1">
                <a:latin typeface="Anonymous Pro" panose="02060609030202000504" pitchFamily="49" charset="0"/>
                <a:ea typeface="Anonymous Pro" panose="02060609030202000504" pitchFamily="49" charset="0"/>
              </a:rPr>
              <a:t>скольку</a:t>
            </a:r>
            <a:r>
              <a:rPr lang="ru-RU" sz="1600" spc="-150" dirty="0">
                <a:latin typeface="Anonymous Pro" panose="02060609030202000504" pitchFamily="49" charset="0"/>
                <a:ea typeface="Anonymous Pro" panose="02060609030202000504" pitchFamily="49" charset="0"/>
              </a:rPr>
              <a:t> в день?</a:t>
            </a:r>
            <a:endParaRPr lang="en-US" sz="1600" spc="-1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3D9AB7-02C3-421C-BE1B-C74BE05CC8B2}"/>
              </a:ext>
            </a:extLst>
          </p:cNvPr>
          <p:cNvSpPr txBox="1"/>
          <p:nvPr/>
        </p:nvSpPr>
        <p:spPr>
          <a:xfrm>
            <a:off x="5823743" y="3638445"/>
            <a:ext cx="687416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Сиги</a:t>
            </a:r>
            <a:endParaRPr lang="en-US" sz="1600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78FAB3-460D-4FC4-AD03-9BC006AAC3AF}"/>
              </a:ext>
            </a:extLst>
          </p:cNvPr>
          <p:cNvSpPr txBox="1"/>
          <p:nvPr/>
        </p:nvSpPr>
        <p:spPr>
          <a:xfrm>
            <a:off x="6511160" y="3638445"/>
            <a:ext cx="112956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16B59-DA6B-4C15-A216-72A5D11DBCDA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Допрос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80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5CE90E-2EA4-43BE-AE4B-E6509FE5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47" y="247849"/>
            <a:ext cx="3931023" cy="6292713"/>
          </a:xfrm>
          <a:prstGeom prst="rect">
            <a:avLst/>
          </a:prstGeo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DC1536AB-37D1-41FC-ABFB-EB3226F69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604" y="1829798"/>
            <a:ext cx="1857717" cy="4119671"/>
          </a:xfr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215D6CF-5BCD-48CB-9495-83E45FAEEA89}"/>
              </a:ext>
            </a:extLst>
          </p:cNvPr>
          <p:cNvSpPr/>
          <p:nvPr/>
        </p:nvSpPr>
        <p:spPr>
          <a:xfrm>
            <a:off x="6050765" y="4611850"/>
            <a:ext cx="1905468" cy="1337619"/>
          </a:xfrm>
          <a:prstGeom prst="rect">
            <a:avLst/>
          </a:prstGeom>
          <a:solidFill>
            <a:srgbClr val="FFAC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Anonymous Pro" panose="02060609030202000504" pitchFamily="49" charset="0"/>
                <a:ea typeface="Anonymous Pro" panose="02060609030202000504" pitchFamily="49" charset="0"/>
              </a:rPr>
              <a:t>Далее</a:t>
            </a:r>
            <a:endParaRPr lang="en-US" sz="360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D73803-6BD6-45C4-9E30-6B7EA81BF309}"/>
              </a:ext>
            </a:extLst>
          </p:cNvPr>
          <p:cNvSpPr txBox="1"/>
          <p:nvPr/>
        </p:nvSpPr>
        <p:spPr>
          <a:xfrm>
            <a:off x="4850296" y="1336855"/>
            <a:ext cx="600324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4EFFC0-28BA-4AC2-8763-F576C7DCE443}"/>
              </a:ext>
            </a:extLst>
          </p:cNvPr>
          <p:cNvSpPr txBox="1"/>
          <p:nvPr/>
        </p:nvSpPr>
        <p:spPr>
          <a:xfrm>
            <a:off x="5448342" y="1336855"/>
            <a:ext cx="19204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C55A1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Назад</a:t>
            </a:r>
            <a:endParaRPr lang="en-US" dirty="0">
              <a:solidFill>
                <a:srgbClr val="C55A1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9DA8A-5791-4CB5-81CB-8AEF32CD3712}"/>
              </a:ext>
            </a:extLst>
          </p:cNvPr>
          <p:cNvSpPr txBox="1"/>
          <p:nvPr/>
        </p:nvSpPr>
        <p:spPr>
          <a:xfrm>
            <a:off x="5949867" y="1795791"/>
            <a:ext cx="1888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spc="-150" dirty="0">
                <a:latin typeface="Anonymous Pro" panose="02060609030202000504" pitchFamily="49" charset="0"/>
                <a:ea typeface="Anonymous Pro" panose="02060609030202000504" pitchFamily="49" charset="0"/>
              </a:rPr>
              <a:t>Защита:</a:t>
            </a:r>
            <a:endParaRPr lang="en-US" sz="1600" spc="-1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DB1CAB-CC0D-4714-8F38-024F79FB4B4B}"/>
              </a:ext>
            </a:extLst>
          </p:cNvPr>
          <p:cNvSpPr txBox="1"/>
          <p:nvPr/>
        </p:nvSpPr>
        <p:spPr>
          <a:xfrm>
            <a:off x="5955424" y="2263665"/>
            <a:ext cx="952582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Пароль</a:t>
            </a:r>
            <a:endParaRPr lang="en-US" sz="1600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75D37F-6065-4E3E-B9FB-44CC8B5BAB77}"/>
              </a:ext>
            </a:extLst>
          </p:cNvPr>
          <p:cNvSpPr txBox="1"/>
          <p:nvPr/>
        </p:nvSpPr>
        <p:spPr>
          <a:xfrm>
            <a:off x="6872287" y="2263665"/>
            <a:ext cx="77399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3A40C7-9FB2-471F-8146-3BCEC19054F5}"/>
              </a:ext>
            </a:extLst>
          </p:cNvPr>
          <p:cNvSpPr txBox="1"/>
          <p:nvPr/>
        </p:nvSpPr>
        <p:spPr>
          <a:xfrm>
            <a:off x="6463749" y="2737296"/>
            <a:ext cx="118252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2D48A7-C88A-49B8-8C31-407F644C43A2}"/>
              </a:ext>
            </a:extLst>
          </p:cNvPr>
          <p:cNvSpPr txBox="1"/>
          <p:nvPr/>
        </p:nvSpPr>
        <p:spPr>
          <a:xfrm>
            <a:off x="5949866" y="3195810"/>
            <a:ext cx="1888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spc="-150" dirty="0">
                <a:latin typeface="Anonymous Pro" panose="02060609030202000504" pitchFamily="49" charset="0"/>
                <a:ea typeface="Anonymous Pro" panose="02060609030202000504" pitchFamily="49" charset="0"/>
              </a:rPr>
              <a:t>Телефон:</a:t>
            </a:r>
            <a:endParaRPr lang="en-US" sz="1600" spc="-15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3D9AB7-02C3-421C-BE1B-C74BE05CC8B2}"/>
              </a:ext>
            </a:extLst>
          </p:cNvPr>
          <p:cNvSpPr txBox="1"/>
          <p:nvPr/>
        </p:nvSpPr>
        <p:spPr>
          <a:xfrm>
            <a:off x="5497115" y="3638445"/>
            <a:ext cx="746153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Логин</a:t>
            </a:r>
            <a:endParaRPr lang="en-US" sz="1600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78FAB3-460D-4FC4-AD03-9BC006AAC3AF}"/>
              </a:ext>
            </a:extLst>
          </p:cNvPr>
          <p:cNvSpPr txBox="1"/>
          <p:nvPr/>
        </p:nvSpPr>
        <p:spPr>
          <a:xfrm>
            <a:off x="6243268" y="3638445"/>
            <a:ext cx="139745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016B59-DA6B-4C15-A216-72A5D11DBCDA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Допрос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3" name="Стрелка: влево 2">
            <a:extLst>
              <a:ext uri="{FF2B5EF4-FFF2-40B4-BE49-F238E27FC236}">
                <a16:creationId xmlns:a16="http://schemas.microsoft.com/office/drawing/2014/main" id="{729BCD82-73B9-4576-8C30-24E75FF9DF52}"/>
              </a:ext>
            </a:extLst>
          </p:cNvPr>
          <p:cNvSpPr/>
          <p:nvPr/>
        </p:nvSpPr>
        <p:spPr>
          <a:xfrm>
            <a:off x="4904717" y="1368878"/>
            <a:ext cx="489204" cy="306418"/>
          </a:xfrm>
          <a:prstGeom prst="leftArrow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9B63F9-E23F-4284-AF2D-9C90D4696DF5}"/>
              </a:ext>
            </a:extLst>
          </p:cNvPr>
          <p:cNvSpPr txBox="1"/>
          <p:nvPr/>
        </p:nvSpPr>
        <p:spPr>
          <a:xfrm>
            <a:off x="5955424" y="2733645"/>
            <a:ext cx="916863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Пароль</a:t>
            </a:r>
            <a:r>
              <a:rPr lang="ru-RU" sz="1400" baseline="20000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2</a:t>
            </a:r>
            <a:endParaRPr lang="en-US" sz="1600" baseline="20000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0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5CE90E-2EA4-43BE-AE4B-E6509FE5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36" y="238324"/>
            <a:ext cx="3931023" cy="62927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3016B59-DA6B-4C15-A216-72A5D11DBCDA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Достижение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D60251-492E-49BD-AD2B-BDB96A670CC0}"/>
              </a:ext>
            </a:extLst>
          </p:cNvPr>
          <p:cNvSpPr txBox="1"/>
          <p:nvPr/>
        </p:nvSpPr>
        <p:spPr>
          <a:xfrm>
            <a:off x="4464424" y="1385047"/>
            <a:ext cx="324970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Ты выкурил(а):</a:t>
            </a:r>
          </a:p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(4 * 365 + 9 * 30) * 13 =</a:t>
            </a:r>
          </a:p>
          <a:p>
            <a:pPr algn="ctr"/>
            <a:r>
              <a:rPr lang="ru-RU" sz="2800" dirty="0">
                <a:latin typeface="Anonymous Pro" panose="02060609030202000504" pitchFamily="49" charset="0"/>
                <a:ea typeface="Anonymous Pro" panose="02060609030202000504" pitchFamily="49" charset="0"/>
              </a:rPr>
              <a:t>22,490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3399F-102F-42AF-BD59-809923A5EE57}"/>
              </a:ext>
            </a:extLst>
          </p:cNvPr>
          <p:cNvSpPr txBox="1"/>
          <p:nvPr/>
        </p:nvSpPr>
        <p:spPr>
          <a:xfrm>
            <a:off x="4471147" y="2756782"/>
            <a:ext cx="3249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Теперь ты можешь ослеплять своей улыбкой.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53E447-F19A-41FC-B83E-A3D388A7A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90" y="3657584"/>
            <a:ext cx="2430419" cy="155448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24373D6-EA95-4F4D-8D35-3EF549C9D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4" t="6806" r="4676" b="89063"/>
          <a:stretch/>
        </p:blipFill>
        <p:spPr>
          <a:xfrm>
            <a:off x="4234814" y="5485328"/>
            <a:ext cx="3722370" cy="46166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707451F-D964-4AE0-8E16-6FAE89982BF3}"/>
              </a:ext>
            </a:extLst>
          </p:cNvPr>
          <p:cNvSpPr txBox="1"/>
          <p:nvPr/>
        </p:nvSpPr>
        <p:spPr>
          <a:xfrm>
            <a:off x="4228091" y="5458202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Далее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57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5CE90E-2EA4-43BE-AE4B-E6509FE5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36" y="238324"/>
            <a:ext cx="3931023" cy="62927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3016B59-DA6B-4C15-A216-72A5D11DBCDA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Достижение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3399F-102F-42AF-BD59-809923A5EE57}"/>
              </a:ext>
            </a:extLst>
          </p:cNvPr>
          <p:cNvSpPr txBox="1"/>
          <p:nvPr/>
        </p:nvSpPr>
        <p:spPr>
          <a:xfrm>
            <a:off x="4470192" y="1644828"/>
            <a:ext cx="3249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Стремись к следующим достижениям!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D05C83-7E5C-4806-899A-07F9772C1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67" y="2875212"/>
            <a:ext cx="3218557" cy="1690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063645-BA5C-4FDC-95C4-160C7FCFAC85}"/>
              </a:ext>
            </a:extLst>
          </p:cNvPr>
          <p:cNvSpPr txBox="1"/>
          <p:nvPr/>
        </p:nvSpPr>
        <p:spPr>
          <a:xfrm>
            <a:off x="4234814" y="546653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Далее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F5408C-0743-4978-B2C3-ECF64E795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4" t="6806" r="4676" b="89063"/>
          <a:stretch/>
        </p:blipFill>
        <p:spPr>
          <a:xfrm>
            <a:off x="4234814" y="5485328"/>
            <a:ext cx="3722370" cy="461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6E1439-5BE3-42D2-878E-D46E9E0B57B9}"/>
              </a:ext>
            </a:extLst>
          </p:cNvPr>
          <p:cNvSpPr txBox="1"/>
          <p:nvPr/>
        </p:nvSpPr>
        <p:spPr>
          <a:xfrm>
            <a:off x="4228091" y="5458202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Далее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46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0448DB-ECBA-4DB5-8C2F-EB02B99CC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6" t="19501" r="54648" b="7844"/>
          <a:stretch/>
        </p:blipFill>
        <p:spPr>
          <a:xfrm>
            <a:off x="4111602" y="238324"/>
            <a:ext cx="3966883" cy="62458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3123-59F9-4336-B061-D95EAB5ED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3" t="19501" r="54649" b="7844"/>
          <a:stretch/>
        </p:blipFill>
        <p:spPr>
          <a:xfrm>
            <a:off x="4129537" y="238324"/>
            <a:ext cx="3948948" cy="6245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54EF9-1B74-412D-940A-7290C6ED4563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Профиль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E7270-24E5-4B8F-BE38-5D1826710606}"/>
              </a:ext>
            </a:extLst>
          </p:cNvPr>
          <p:cNvSpPr txBox="1"/>
          <p:nvPr/>
        </p:nvSpPr>
        <p:spPr>
          <a:xfrm>
            <a:off x="4242826" y="1183709"/>
            <a:ext cx="372236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Количество сиг: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algn="ctr"/>
            <a:r>
              <a:rPr lang="en-US" sz="2800" dirty="0">
                <a:latin typeface="Anonymous Pro" panose="02060609030202000504" pitchFamily="49" charset="0"/>
                <a:ea typeface="Anonymous Pro" panose="02060609030202000504" pitchFamily="49" charset="0"/>
              </a:rPr>
              <a:t>22,490</a:t>
            </a:r>
          </a:p>
          <a:p>
            <a:pPr algn="ctr"/>
            <a:r>
              <a:rPr lang="en-US" sz="4000" b="1" dirty="0">
                <a:latin typeface="Anonymous Pro" panose="02060609030202000504" pitchFamily="49" charset="0"/>
                <a:ea typeface="Anonymous Pro" panose="02060609030202000504" pitchFamily="49" charset="0"/>
              </a:rPr>
              <a:t>+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DF115-F270-49C3-BC0D-A5D647CCBD1A}"/>
              </a:ext>
            </a:extLst>
          </p:cNvPr>
          <p:cNvSpPr txBox="1"/>
          <p:nvPr/>
        </p:nvSpPr>
        <p:spPr>
          <a:xfrm>
            <a:off x="4219733" y="2599481"/>
            <a:ext cx="37506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Деньги:</a:t>
            </a:r>
          </a:p>
          <a:p>
            <a:pPr algn="ctr"/>
            <a:r>
              <a:rPr lang="ru-RU" sz="2800" dirty="0">
                <a:latin typeface="Anonymous Pro" panose="02060609030202000504" pitchFamily="49" charset="0"/>
                <a:ea typeface="Anonymous Pro" panose="02060609030202000504" pitchFamily="49" charset="0"/>
              </a:rPr>
              <a:t>2,811.25</a:t>
            </a:r>
            <a:endParaRPr lang="en-US" sz="280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35BE6C-FEEF-473E-9D43-426AB500CDB4}"/>
              </a:ext>
            </a:extLst>
          </p:cNvPr>
          <p:cNvSpPr txBox="1"/>
          <p:nvPr/>
        </p:nvSpPr>
        <p:spPr>
          <a:xfrm>
            <a:off x="4214576" y="3458301"/>
            <a:ext cx="37506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Ты уже успел(а) проебать:</a:t>
            </a:r>
          </a:p>
          <a:p>
            <a:pPr algn="ctr"/>
            <a:r>
              <a:rPr lang="en-US" dirty="0">
                <a:latin typeface="Anonymous Pro" panose="02060609030202000504" pitchFamily="49" charset="0"/>
                <a:ea typeface="Anonymous Pro" panose="02060609030202000504" pitchFamily="49" charset="0"/>
              </a:rPr>
              <a:t>* </a:t>
            </a:r>
            <a:r>
              <a:rPr lang="en-US" dirty="0" err="1">
                <a:latin typeface="Anonymous Pro" panose="02060609030202000504" pitchFamily="49" charset="0"/>
                <a:ea typeface="Anonymous Pro" panose="02060609030202000504" pitchFamily="49" charset="0"/>
              </a:rPr>
              <a:t>Iphone</a:t>
            </a:r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 </a:t>
            </a:r>
            <a:r>
              <a:rPr lang="en-US" dirty="0">
                <a:latin typeface="Anonymous Pro" panose="02060609030202000504" pitchFamily="49" charset="0"/>
                <a:ea typeface="Anonymous Pro" panose="02060609030202000504" pitchFamily="49" charset="0"/>
              </a:rPr>
              <a:t>X / MacBook</a:t>
            </a:r>
          </a:p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* 2.5 Жигуля (и причём это не пиво)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А сколько это кг гречи…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(не всё ж нам в картошке измерять)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57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D0448DB-ECBA-4DB5-8C2F-EB02B99CC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6" t="19501" r="54648" b="7844"/>
          <a:stretch/>
        </p:blipFill>
        <p:spPr>
          <a:xfrm>
            <a:off x="4111602" y="238324"/>
            <a:ext cx="3966883" cy="62458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C0C3123-59F9-4336-B061-D95EAB5ED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3" t="19501" r="54649" b="7844"/>
          <a:stretch/>
        </p:blipFill>
        <p:spPr>
          <a:xfrm>
            <a:off x="4129537" y="263376"/>
            <a:ext cx="3948948" cy="6245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54EF9-1B74-412D-940A-7290C6ED4563}"/>
              </a:ext>
            </a:extLst>
          </p:cNvPr>
          <p:cNvSpPr txBox="1"/>
          <p:nvPr/>
        </p:nvSpPr>
        <p:spPr>
          <a:xfrm>
            <a:off x="4233863" y="599556"/>
            <a:ext cx="3722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Anonymous Pro" panose="02060609030202000504" pitchFamily="49" charset="0"/>
                <a:ea typeface="Anonymous Pro" panose="02060609030202000504" pitchFamily="49" charset="0"/>
              </a:rPr>
              <a:t>Профиль</a:t>
            </a:r>
            <a:endParaRPr lang="en-US" sz="2400" b="1" dirty="0">
              <a:solidFill>
                <a:schemeClr val="bg1"/>
              </a:solidFill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DF115-F270-49C3-BC0D-A5D647CCBD1A}"/>
              </a:ext>
            </a:extLst>
          </p:cNvPr>
          <p:cNvSpPr txBox="1"/>
          <p:nvPr/>
        </p:nvSpPr>
        <p:spPr>
          <a:xfrm>
            <a:off x="4219733" y="2798028"/>
            <a:ext cx="3750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Саша Грей тебе бы позавидовала, братишка.</a:t>
            </a:r>
          </a:p>
          <a:p>
            <a:pPr algn="ctr"/>
            <a:endParaRPr lang="ru-RU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Это </a:t>
            </a:r>
            <a:r>
              <a:rPr lang="ru-RU" b="1" dirty="0">
                <a:latin typeface="Anonymous Pro" panose="02060609030202000504" pitchFamily="49" charset="0"/>
                <a:ea typeface="Anonymous Pro" panose="02060609030202000504" pitchFamily="49" charset="0"/>
              </a:rPr>
              <a:t>47 </a:t>
            </a:r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полных дней.</a:t>
            </a:r>
          </a:p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Пожалуй, бессмысленно приводить тебе статистику…</a:t>
            </a:r>
          </a:p>
          <a:p>
            <a:pPr algn="ctr"/>
            <a:endParaRPr lang="ru-RU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  <a:p>
            <a:pPr algn="ctr"/>
            <a:r>
              <a:rPr lang="ru-RU" strike="sngStrike" dirty="0">
                <a:latin typeface="Anonymous Pro" panose="02060609030202000504" pitchFamily="49" charset="0"/>
                <a:ea typeface="Anonymous Pro" panose="02060609030202000504" pitchFamily="49" charset="0"/>
              </a:rPr>
              <a:t>За это время ты:</a:t>
            </a:r>
          </a:p>
          <a:p>
            <a:pPr algn="ctr"/>
            <a:endParaRPr lang="ru-RU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BB169-C186-4421-94FA-20B9494E3000}"/>
              </a:ext>
            </a:extLst>
          </p:cNvPr>
          <p:cNvSpPr txBox="1"/>
          <p:nvPr/>
        </p:nvSpPr>
        <p:spPr>
          <a:xfrm>
            <a:off x="4228701" y="1252516"/>
            <a:ext cx="37506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nonymous Pro" panose="02060609030202000504" pitchFamily="49" charset="0"/>
                <a:ea typeface="Anonymous Pro" panose="02060609030202000504" pitchFamily="49" charset="0"/>
              </a:rPr>
              <a:t>В среднем, твои губы держали во рту продолговатый предмет:</a:t>
            </a:r>
          </a:p>
          <a:p>
            <a:pPr algn="ctr"/>
            <a:r>
              <a:rPr lang="ru-RU" sz="2800" dirty="0">
                <a:latin typeface="Anonymous Pro" panose="02060609030202000504" pitchFamily="49" charset="0"/>
                <a:ea typeface="Anonymous Pro" panose="02060609030202000504" pitchFamily="49" charset="0"/>
              </a:rPr>
              <a:t>1,124.5 часа</a:t>
            </a:r>
          </a:p>
        </p:txBody>
      </p:sp>
    </p:spTree>
    <p:extLst>
      <p:ext uri="{BB962C8B-B14F-4D97-AF65-F5344CB8AC3E}">
        <p14:creationId xmlns:p14="http://schemas.microsoft.com/office/powerpoint/2010/main" val="24232692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188</Words>
  <Application>Microsoft Office PowerPoint</Application>
  <PresentationFormat>Широкоэкранный</PresentationFormat>
  <Paragraphs>68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AnnaITC [RUS by me]</vt:lpstr>
      <vt:lpstr>Anonymous Pro</vt:lpstr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 Сташевская</dc:creator>
  <cp:lastModifiedBy>Ирина Сташевская</cp:lastModifiedBy>
  <cp:revision>23</cp:revision>
  <dcterms:created xsi:type="dcterms:W3CDTF">2018-11-25T09:43:43Z</dcterms:created>
  <dcterms:modified xsi:type="dcterms:W3CDTF">2018-11-25T15:28:00Z</dcterms:modified>
</cp:coreProperties>
</file>